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8"/>
  </p:notesMasterIdLst>
  <p:sldIdLst>
    <p:sldId id="944" r:id="rId2"/>
    <p:sldId id="954" r:id="rId3"/>
    <p:sldId id="955" r:id="rId4"/>
    <p:sldId id="956" r:id="rId5"/>
    <p:sldId id="957" r:id="rId6"/>
    <p:sldId id="958" r:id="rId7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E6FC7AFD-0089-4AED-AE3A-F7235A18C6D6}">
          <p14:sldIdLst>
            <p14:sldId id="944"/>
            <p14:sldId id="954"/>
            <p14:sldId id="955"/>
            <p14:sldId id="956"/>
            <p14:sldId id="957"/>
            <p14:sldId id="958"/>
          </p14:sldIdLst>
        </p14:section>
        <p14:section name="Section sans titre" id="{464626E8-C292-4693-8089-38744B1C9DF0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279A7B-349E-4CAB-8A22-5B284FFC6A8B}" v="11" dt="2025-06-20T08:26:02.377"/>
    <p1510:client id="{E579FAD3-6D58-4176-A060-C28BDBA10610}" v="143" dt="2025-06-20T07:57:00.2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Style moyen 3 - Accentuation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10" autoAdjust="0"/>
    <p:restoredTop sz="96357" autoAdjust="0"/>
  </p:normalViewPr>
  <p:slideViewPr>
    <p:cSldViewPr>
      <p:cViewPr varScale="1">
        <p:scale>
          <a:sx n="82" d="100"/>
          <a:sy n="82" d="100"/>
        </p:scale>
        <p:origin x="1435" y="72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83B4933-121E-D827-1772-9E3128904B0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9DC1289-EB4D-E9CF-FBAE-3F25A231096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D880A59-BE77-49C7-9CDB-917E8CBBC91E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4" name="Espace réservé de l'image des diapositives 3">
            <a:extLst>
              <a:ext uri="{FF2B5EF4-FFF2-40B4-BE49-F238E27FC236}">
                <a16:creationId xmlns:a16="http://schemas.microsoft.com/office/drawing/2014/main" id="{1F4E6D18-3A47-325A-6234-8840FCEA8D8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>
            <a:extLst>
              <a:ext uri="{FF2B5EF4-FFF2-40B4-BE49-F238E27FC236}">
                <a16:creationId xmlns:a16="http://schemas.microsoft.com/office/drawing/2014/main" id="{CF2D5A13-7CBB-CB80-C2A4-70F0C7D735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/>
              <a:t>Modifiez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37B527A-6D3B-053E-0CF0-C37041B8E92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355E065-99ED-DABB-8821-11A633BFA8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98E9798-9FD1-4959-BEDB-6AB01946ABA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8E0A89C-8DB9-C436-7E75-A84B57DC9D4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2E456C9-06A4-0B39-A2BD-250429C0A9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A63D186-68CE-8BF5-3C45-C55373AF374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F9B2C-E913-41B4-A949-18E9AA50238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8786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B13C709-A24E-3DE7-8891-A5ECC82CF6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6538063-155E-86C0-4C28-2FFC76CC2C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6BF9F96-A279-2961-1AED-FF041DAF4A4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D7C69-287D-40E5-BC84-E597BD335FC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825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53B3A15-77D2-9A22-C3BE-DDE514F600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F49CD33-AC94-86AA-3098-615CA028C10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4FAF317-1D13-34E1-B680-34C159802F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2DB9B-4B04-4CA8-BF08-0DE963FECBF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60996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5059C9C-F6A7-D584-B41A-12F6BC40FE6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EEF26F7-485B-415D-B635-4C453E2C706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AD6A963-AA63-E824-55DA-1A2AA0D50C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C2A08-5466-4C65-B3E7-8D91F7BBE7D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32833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E68CF8F-FFBB-C857-A63B-13848E30EB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95D8F2D-D938-3963-C1FE-FD54D6C69FE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1413865-417D-B5A6-4512-D7AB178E65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69C24-8FC9-4741-9E68-431C64D9987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7235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86F32D2-D199-12A8-9685-4A944BD9934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C04EF8D-4981-C7DD-DD0F-9BD102C8FF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E551A7-6D39-ED80-F6D4-93A4204D98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ADD86-D9FE-4876-B4F0-28D58A2620D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14513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D36387D-20D6-2B04-3828-C243DA75CED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DF64C85-EF67-09DA-637B-1FA9B38EBC9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6C5DDA4-74CB-3490-9B5D-EEFEBC04E2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F78DE-B944-40AB-8166-7F31AC94856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40347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28715457-4BC9-78CD-B989-C58CB94DB6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45D303D-59D4-62E1-CE86-9905E746C32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BB7C842-D23E-D279-16C5-5064188A969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042A2-9B90-4638-8133-F3E8CC45970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20953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B7107F7C-2358-D978-31E1-50C4C31054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CC4D747-939F-2987-96EF-75A4774C84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4B01C23-2D6C-EA7C-7C24-3B95CDDC936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451B7-62C9-44EC-82E1-43E157DF7F1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71213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0CBA35-781E-B4F5-D953-96B3F97B023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63F764-EB5E-9C82-46DE-980F1914FD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260A88-5C70-0EC3-ACB2-A1A013A863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40B8B-7813-4566-9D3C-F2594F39D0E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923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B6DDEB-6BFC-0CB1-B60C-4EDBD9B67B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110330-FE7D-0B9F-1516-0DE5CE2DE3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1E7C6A-E65C-2E53-3F46-273E369A80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E082B-1D8F-4EC9-BD19-37EB7301F31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38461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6E4722D5-FC45-79F6-A990-A107C7C3A3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98E0253F-0C3C-DDDE-5986-26AB6CCF22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58EA757-FE48-DFB2-5F8C-E691B1700E1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0C1DB97-DABE-849E-571B-4710E0FDB5B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82864C7-9638-08E6-F536-987198AE43F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642F002-7F86-48D2-8C2F-17DF1A5E553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6" r:id="rId10"/>
    <p:sldLayoutId id="2147483659" r:id="rId11"/>
  </p:sldLayoutIdLst>
  <p:transition>
    <p:cover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31729E-839A-FD48-6AF2-00AF9CF80B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02574D4A-1152-9AA8-459A-2E76345A11C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565400"/>
            <a:ext cx="7772400" cy="1143000"/>
          </a:xfrm>
        </p:spPr>
        <p:txBody>
          <a:bodyPr anchor="ctr"/>
          <a:lstStyle/>
          <a:p>
            <a:pPr eaLnBrk="1" hangingPunct="1"/>
            <a:r>
              <a:rPr lang="fr-FR" altLang="fr-FR" sz="4400" dirty="0">
                <a:latin typeface="Sansation" pitchFamily="2" charset="0"/>
              </a:rPr>
              <a:t>INTERVENTION DE LA COMMISSION RSO</a:t>
            </a:r>
          </a:p>
        </p:txBody>
      </p:sp>
      <p:pic>
        <p:nvPicPr>
          <p:cNvPr id="10243" name="Picture 5" descr="C:\Documents and Settings\olivierderuwez.AFIBEL\Bureau\Secrétariat Général\Logo FFBB.png">
            <a:extLst>
              <a:ext uri="{FF2B5EF4-FFF2-40B4-BE49-F238E27FC236}">
                <a16:creationId xmlns:a16="http://schemas.microsoft.com/office/drawing/2014/main" id="{485F09AF-96D9-231E-80C6-C5EEFB8BFA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28600"/>
            <a:ext cx="109537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Image 4">
            <a:extLst>
              <a:ext uri="{FF2B5EF4-FFF2-40B4-BE49-F238E27FC236}">
                <a16:creationId xmlns:a16="http://schemas.microsoft.com/office/drawing/2014/main" id="{B03D7F2F-E262-1B8F-1191-C752BDC17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28600"/>
            <a:ext cx="1158875" cy="170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Rectangle 3">
            <a:extLst>
              <a:ext uri="{FF2B5EF4-FFF2-40B4-BE49-F238E27FC236}">
                <a16:creationId xmlns:a16="http://schemas.microsoft.com/office/drawing/2014/main" id="{4E711EFF-D6C5-E618-EE98-CF66AB5354A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028700" y="4652963"/>
            <a:ext cx="7086600" cy="1752600"/>
          </a:xfrm>
        </p:spPr>
        <p:txBody>
          <a:bodyPr/>
          <a:lstStyle/>
          <a:p>
            <a:pPr eaLnBrk="1" hangingPunct="1"/>
            <a:r>
              <a:rPr lang="fr-FR" altLang="fr-FR" sz="3200" dirty="0">
                <a:latin typeface="Sansation" pitchFamily="2" charset="0"/>
              </a:rPr>
              <a:t>Par Nadine LEFEBVRE</a:t>
            </a:r>
          </a:p>
        </p:txBody>
      </p:sp>
    </p:spTree>
    <p:extLst>
      <p:ext uri="{BB962C8B-B14F-4D97-AF65-F5344CB8AC3E}">
        <p14:creationId xmlns:p14="http://schemas.microsoft.com/office/powerpoint/2010/main" val="1155305464"/>
      </p:ext>
    </p:extLst>
  </p:cSld>
  <p:clrMapOvr>
    <a:masterClrMapping/>
  </p:clrMapOvr>
  <p:transition>
    <p:cover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bleu vert&#10;&#10;Le contenu généré par l’IA peut être incorrect.">
            <a:extLst>
              <a:ext uri="{FF2B5EF4-FFF2-40B4-BE49-F238E27FC236}">
                <a16:creationId xmlns:a16="http://schemas.microsoft.com/office/drawing/2014/main" id="{970C274E-84F2-E0B2-A321-8BB9A3524A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89478"/>
            <a:ext cx="9144000" cy="2679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551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affiche, Publicité, menu&#10;&#10;Le contenu généré par l’IA peut être incorrect.">
            <a:extLst>
              <a:ext uri="{FF2B5EF4-FFF2-40B4-BE49-F238E27FC236}">
                <a16:creationId xmlns:a16="http://schemas.microsoft.com/office/drawing/2014/main" id="{E010FDB9-43A2-4370-F310-2B3816B51F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775" y="0"/>
            <a:ext cx="38544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860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CD893E-DA11-F449-9A5D-45B8497672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54FCF4EB-1D65-532D-420D-C413C61322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382352"/>
            <a:ext cx="4316125" cy="638132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51249F9-FECF-23DE-E97A-A7C039DA517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0867"/>
          <a:stretch>
            <a:fillRect/>
          </a:stretch>
        </p:blipFill>
        <p:spPr>
          <a:xfrm>
            <a:off x="327883" y="288032"/>
            <a:ext cx="3059832" cy="328498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3A59892-9279-B3F7-EC5A-464B6104FC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883" y="3717032"/>
            <a:ext cx="3238952" cy="236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424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996445-5A09-D5B5-1E29-421A09446D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sport, Dans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92BA6C0C-6A17-2E38-4B9A-62D5EE18CC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0" r="2460"/>
          <a:stretch>
            <a:fillRect/>
          </a:stretch>
        </p:blipFill>
        <p:spPr>
          <a:xfrm>
            <a:off x="1649563" y="1756846"/>
            <a:ext cx="5844874" cy="334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417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432793-9FBE-61C2-3CED-414AC9C14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affiche, capture d’écran, Publicité&#10;&#10;Le contenu généré par l’IA peut être incorrect.">
            <a:extLst>
              <a:ext uri="{FF2B5EF4-FFF2-40B4-BE49-F238E27FC236}">
                <a16:creationId xmlns:a16="http://schemas.microsoft.com/office/drawing/2014/main" id="{5289DCFE-C38F-DCBC-3AE3-BDF5CC8840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795" y="0"/>
            <a:ext cx="57264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372753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edff8b3-485c-43f3-bc1d-b64abf3087be}" enabled="0" method="" siteId="{dedff8b3-485c-43f3-bc1d-b64abf3087be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Affichage à l'écran (4:3)</PresentationFormat>
  <Paragraphs>2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Sansation</vt:lpstr>
      <vt:lpstr>Times New Roman</vt:lpstr>
      <vt:lpstr>Modèle par défaut</vt:lpstr>
      <vt:lpstr>INTERVENTION DE LA COMMISSION RSO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52èmes Journées Médicales  de la Fédération Française de Basket Ball</dc:title>
  <dc:creator>olivierderuwez</dc:creator>
  <cp:lastModifiedBy>Christelle DELAEY</cp:lastModifiedBy>
  <cp:revision>234</cp:revision>
  <dcterms:created xsi:type="dcterms:W3CDTF">2016-03-08T07:25:48Z</dcterms:created>
  <dcterms:modified xsi:type="dcterms:W3CDTF">2025-06-23T11:34:53Z</dcterms:modified>
</cp:coreProperties>
</file>